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258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6C2836-8B4A-4914-A442-673D4B4191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B257A-7F7A-488C-BEC4-23C7528EF6BB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5F22F-DBC6-4320-A350-B2D57988F7BC}" type="slidenum">
              <a:rPr lang="en-US"/>
              <a:pPr/>
              <a:t>9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368BD-ACD9-4A34-9A48-BC697602805B}" type="slidenum">
              <a:rPr lang="en-US"/>
              <a:pPr/>
              <a:t>10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3654-A52F-40DC-8392-42386E7A6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4448B-7F87-46F9-BFD3-1C91D09C9C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ACBA-81A2-4ACD-B2DB-513D737D9B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100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8500" y="6505575"/>
            <a:ext cx="1665288" cy="352425"/>
          </a:xfrm>
        </p:spPr>
        <p:txBody>
          <a:bodyPr/>
          <a:lstStyle>
            <a:lvl1pPr>
              <a:defRPr/>
            </a:lvl1pPr>
          </a:lstStyle>
          <a:p>
            <a:fld id="{F5389DF4-571C-4491-85BB-92B91CD209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FBDC5-3AF2-4B76-9FB9-CBD4CA04BB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F30F8-7418-465B-BB3C-E7AF508F85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F459B-6C3C-4CE1-98A7-59B3D362F0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E9CB8-5A93-4988-A4A3-794D176160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8C8FE-6A8E-4015-A0F9-BD8FBB0A31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A305F-0EDF-49BD-BE7E-C86D8C24B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86A00-AC5F-415D-84A4-0961D12714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0258-2E69-4911-8AF4-517E277A45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10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8500" y="6505575"/>
            <a:ext cx="16652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EEEE8C-BFB6-4BC9-81DF-4BB7B1282F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 dirty="0"/>
              <a:t>WINDOWS 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en-US" sz="1400" dirty="0" smtClean="0"/>
              <a:t>2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en-U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sr-Latn-CS" sz="1400" b="1" dirty="0" smtClean="0"/>
              <a:t> </a:t>
            </a:r>
            <a:r>
              <a:rPr lang="sr-Latn-CS" sz="1400" b="1" dirty="0"/>
              <a:t>(</a:t>
            </a:r>
            <a:r>
              <a:rPr lang="sr-Cyrl-CS" sz="1400" b="1" dirty="0"/>
              <a:t>наставак)</a:t>
            </a:r>
            <a:r>
              <a:rPr lang="ru-RU" sz="1400" b="1" dirty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949325" y="3241995"/>
            <a:ext cx="3258608" cy="45719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2016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b="1" dirty="0" smtClean="0"/>
              <a:t>Pdf </a:t>
            </a:r>
            <a:r>
              <a:rPr lang="sr-Latn-CS" sz="2000" dirty="0" smtClean="0"/>
              <a:t>је формат намењен документима које треба штампати, у том формату се испоручују електронске књиге, упутства итд... отвара се Acrobat Reader-ом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Doc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rtf </a:t>
            </a:r>
            <a:r>
              <a:rPr lang="sr-Latn-CS" sz="2000" dirty="0" smtClean="0"/>
              <a:t>формате отвара MS Word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Xls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формат који отвара MS Excel (табеларне калкулације)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Bmp</a:t>
            </a:r>
            <a:r>
              <a:rPr lang="sr-Latn-CS" sz="2000" dirty="0" smtClean="0"/>
              <a:t>, </a:t>
            </a:r>
            <a:r>
              <a:rPr lang="sr-Latn-CS" sz="2000" b="1" dirty="0" smtClean="0"/>
              <a:t>jpg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gif </a:t>
            </a:r>
            <a:r>
              <a:rPr lang="sr-Latn-CS" sz="2000" dirty="0" smtClean="0"/>
              <a:t>су уобичајени формати за слике и цртеже.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Mdb </a:t>
            </a:r>
            <a:r>
              <a:rPr lang="sr-Latn-CS" sz="2000" dirty="0" smtClean="0"/>
              <a:t>је формат база података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Ppt</a:t>
            </a:r>
            <a:r>
              <a:rPr lang="en-US" sz="2000" b="1" dirty="0" smtClean="0"/>
              <a:t>x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је Power Point презентација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Avi </a:t>
            </a:r>
            <a:r>
              <a:rPr lang="sr-Latn-CS" sz="2000" dirty="0" smtClean="0"/>
              <a:t>је формат за филмове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Wav </a:t>
            </a:r>
            <a:r>
              <a:rPr lang="sr-Latn-CS" sz="2000" dirty="0" smtClean="0"/>
              <a:t>је формат звучних записа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Html </a:t>
            </a:r>
            <a:r>
              <a:rPr lang="sr-Latn-CS" sz="2000" dirty="0" smtClean="0"/>
              <a:t>је формат хипертекста, тј. формат у коме су рађене странице на World Wide Web-u</a:t>
            </a:r>
            <a:endParaRPr lang="sr-Latn-CS" sz="2000" b="1" dirty="0" smtClean="0"/>
          </a:p>
          <a:p>
            <a:pPr eaLnBrk="1" hangingPunct="1"/>
            <a:r>
              <a:rPr lang="sr-Latn-CS" sz="2000" b="1" dirty="0" smtClean="0"/>
              <a:t>Zip </a:t>
            </a:r>
            <a:r>
              <a:rPr lang="sr-Latn-CS" sz="2000" dirty="0" smtClean="0"/>
              <a:t>и </a:t>
            </a:r>
            <a:r>
              <a:rPr lang="sr-Latn-CS" sz="2000" b="1" dirty="0" smtClean="0"/>
              <a:t>rar </a:t>
            </a:r>
            <a:r>
              <a:rPr lang="sr-Latn-CS" sz="2000" dirty="0" smtClean="0"/>
              <a:t>су формати компримованих датотека</a:t>
            </a:r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377C46-703B-4C9D-832A-1270A90C2585}" type="slidenum">
              <a:rPr lang="en-US"/>
              <a:pPr/>
              <a:t>10</a:t>
            </a:fld>
            <a:endParaRPr lang="en-US"/>
          </a:p>
        </p:txBody>
      </p:sp>
      <p:sp>
        <p:nvSpPr>
          <p:cNvPr id="717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Сортирање фајлова</a:t>
            </a:r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80" y="1311295"/>
            <a:ext cx="5760085" cy="222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659663" y="3768897"/>
            <a:ext cx="4853007" cy="225021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Промена назива датотека и директоријума</a:t>
            </a:r>
            <a:endParaRPr lang="en-US"/>
          </a:p>
        </p:txBody>
      </p:sp>
      <p:sp>
        <p:nvSpPr>
          <p:cNvPr id="1710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10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BCF02-5860-4638-B01D-FB0C4D617C2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7101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1445" y="1573161"/>
            <a:ext cx="3563261" cy="272932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39382" y="4916129"/>
            <a:ext cx="4233668" cy="10392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програма за отварање фајла</a:t>
            </a:r>
            <a:endParaRPr lang="en-US"/>
          </a:p>
        </p:txBody>
      </p:sp>
      <p:sp>
        <p:nvSpPr>
          <p:cNvPr id="1720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20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7F7B85-73AD-4C37-B456-838EE3CF070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20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64372" y="1504341"/>
            <a:ext cx="4023360" cy="396730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32206" y="2428568"/>
            <a:ext cx="2718406" cy="385153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itle 1"/>
          <p:cNvSpPr>
            <a:spLocks noGrp="1"/>
          </p:cNvSpPr>
          <p:nvPr>
            <p:ph type="title"/>
          </p:nvPr>
        </p:nvSpPr>
        <p:spPr>
          <a:xfrm>
            <a:off x="425450" y="79375"/>
            <a:ext cx="826135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Селектовање фајлова </a:t>
            </a:r>
            <a:r>
              <a:rPr lang="sr-Cyrl-RS" sz="2800" smtClean="0"/>
              <a:t>који нису један поред другог </a:t>
            </a:r>
            <a:r>
              <a:rPr lang="en-US" sz="2800" smtClean="0"/>
              <a:t>(Ctrl+одабир), њихово копирање (Ctrl+C) и лепљење (Ctrl+V)</a:t>
            </a:r>
          </a:p>
        </p:txBody>
      </p:sp>
      <p:sp>
        <p:nvSpPr>
          <p:cNvPr id="1730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30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B48FC4-D2C9-4C74-A89D-3A6937D3640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30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10349" y="1767774"/>
            <a:ext cx="2661947" cy="395459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Брисање фајлова</a:t>
            </a:r>
          </a:p>
        </p:txBody>
      </p:sp>
      <p:sp>
        <p:nvSpPr>
          <p:cNvPr id="1761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61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D8F50-9000-45A0-A611-7989EAAC9BF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6135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388327" y="5061335"/>
            <a:ext cx="8763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9748" y="1592090"/>
            <a:ext cx="2325147" cy="365415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27295" y="1857652"/>
            <a:ext cx="3600687" cy="162852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3147" y="3685060"/>
            <a:ext cx="3797576" cy="141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Враћање обрисаних фајлова</a:t>
            </a:r>
          </a:p>
        </p:txBody>
      </p:sp>
      <p:sp>
        <p:nvSpPr>
          <p:cNvPr id="1771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71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AFC19-3CEE-4555-B58D-A9993F41C30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771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73619" y="1693435"/>
            <a:ext cx="6548058" cy="39207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Пражњење канте за отпатке</a:t>
            </a:r>
          </a:p>
        </p:txBody>
      </p:sp>
      <p:sp>
        <p:nvSpPr>
          <p:cNvPr id="1781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81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7ACB71-2978-4D60-8320-B041A98A1C3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818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74718" y="2011836"/>
            <a:ext cx="4165411" cy="30812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канте за отпатке</a:t>
            </a:r>
          </a:p>
        </p:txBody>
      </p:sp>
      <p:sp>
        <p:nvSpPr>
          <p:cNvPr id="1792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792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F8BF69-B4CE-4E8E-B6BA-836B124823D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792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75769" y="1667054"/>
            <a:ext cx="3238500" cy="375285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из старт менија</a:t>
            </a:r>
          </a:p>
        </p:txBody>
      </p:sp>
      <p:sp>
        <p:nvSpPr>
          <p:cNvPr id="1812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812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39A77A-9C77-46B1-A6C0-DF338882050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812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7652" y="2869277"/>
            <a:ext cx="8573729" cy="119144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Основни елементи прозора</a:t>
            </a:r>
          </a:p>
        </p:txBody>
      </p:sp>
      <p:sp>
        <p:nvSpPr>
          <p:cNvPr id="1566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66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8C90DF-F795-4F3F-9FA6-4123DB5C352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6678" name="Date Placeholder 2"/>
          <p:cNvSpPr>
            <a:spLocks noGrp="1"/>
          </p:cNvSpPr>
          <p:nvPr>
            <p:ph type="dt" sz="quarter" idx="10"/>
          </p:nvPr>
        </p:nvSpPr>
        <p:spPr>
          <a:xfrm>
            <a:off x="1" y="6424613"/>
            <a:ext cx="3564294" cy="3238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err="1" smtClean="0"/>
              <a:t>Област</a:t>
            </a:r>
            <a:r>
              <a:rPr lang="en-US" dirty="0" smtClean="0"/>
              <a:t> </a:t>
            </a:r>
            <a:r>
              <a:rPr lang="en-US" dirty="0" err="1" smtClean="0"/>
              <a:t>бр</a:t>
            </a:r>
            <a:r>
              <a:rPr lang="en-US" dirty="0" smtClean="0"/>
              <a:t>. 1  © </a:t>
            </a:r>
            <a:r>
              <a:rPr lang="en-US" dirty="0" err="1" smtClean="0"/>
              <a:t>Факултет</a:t>
            </a:r>
            <a:r>
              <a:rPr lang="en-US" dirty="0" smtClean="0"/>
              <a:t> </a:t>
            </a:r>
            <a:r>
              <a:rPr lang="en-US" dirty="0" err="1" smtClean="0"/>
              <a:t>медицинских</a:t>
            </a:r>
            <a:r>
              <a:rPr lang="en-US" dirty="0" smtClean="0"/>
              <a:t> </a:t>
            </a:r>
            <a:r>
              <a:rPr lang="en-US" dirty="0" err="1" smtClean="0"/>
              <a:t>наука</a:t>
            </a:r>
            <a:r>
              <a:rPr lang="en-US" dirty="0" smtClean="0"/>
              <a:t> </a:t>
            </a:r>
            <a:r>
              <a:rPr lang="en-US" dirty="0" err="1" smtClean="0"/>
              <a:t>Универзитета</a:t>
            </a:r>
            <a:r>
              <a:rPr lang="en-US" dirty="0" smtClean="0"/>
              <a:t> у </a:t>
            </a:r>
            <a:r>
              <a:rPr lang="en-US" dirty="0" err="1" smtClean="0"/>
              <a:t>Крагујевцу</a:t>
            </a:r>
            <a:endParaRPr lang="en-US" dirty="0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6700"/>
          <a:stretch>
            <a:fillRect/>
          </a:stretch>
        </p:blipFill>
        <p:spPr bwMode="auto">
          <a:xfrm>
            <a:off x="909954" y="1570360"/>
            <a:ext cx="7545788" cy="429949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mtClean="0"/>
              <a:t>Отварање прозора за детаљнију претрагу</a:t>
            </a:r>
            <a:endParaRPr lang="en-US"/>
          </a:p>
        </p:txBody>
      </p:sp>
      <p:sp>
        <p:nvSpPr>
          <p:cNvPr id="1802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802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71D79D6-6FB2-4B7B-89F8-58D346832551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8023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62160" y="2641020"/>
            <a:ext cx="6819679" cy="157595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Компресовање фајлова</a:t>
            </a:r>
          </a:p>
        </p:txBody>
      </p:sp>
      <p:sp>
        <p:nvSpPr>
          <p:cNvPr id="185348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853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51A8C4-8773-46D8-A4CD-ED588ABB2E6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85351" name="Date Placeholder 6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l="1669" r="9697" b="20762"/>
          <a:stretch>
            <a:fillRect/>
          </a:stretch>
        </p:blipFill>
        <p:spPr bwMode="auto">
          <a:xfrm>
            <a:off x="872492" y="1647993"/>
            <a:ext cx="3611017" cy="302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943" y="2998839"/>
            <a:ext cx="3383338" cy="297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Декомпресовање фајлова</a:t>
            </a:r>
          </a:p>
        </p:txBody>
      </p:sp>
      <p:sp>
        <p:nvSpPr>
          <p:cNvPr id="187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87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5804CA-BC0C-4BCD-8833-3E28E4BCA12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873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690" y="1361265"/>
            <a:ext cx="5901813" cy="29944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96232" y="3519948"/>
            <a:ext cx="3277758" cy="281849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14300"/>
            <a:ext cx="86423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Штампање – приказ активног уређаја</a:t>
            </a:r>
            <a:endParaRPr lang="en-US"/>
          </a:p>
        </p:txBody>
      </p:sp>
      <p:sp>
        <p:nvSpPr>
          <p:cNvPr id="1894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894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861AAE-E56A-43F6-AA47-4EF9F6A281D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894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42410" y="1518891"/>
            <a:ext cx="6813564" cy="3908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0175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Опције за штампање – пример </a:t>
            </a:r>
            <a:r>
              <a:rPr lang="en-US" smtClean="0"/>
              <a:t>MS Word</a:t>
            </a:r>
            <a:endParaRPr lang="en-US"/>
          </a:p>
        </p:txBody>
      </p:sp>
      <p:sp>
        <p:nvSpPr>
          <p:cNvPr id="190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90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E5F013-18FE-41A2-B59A-88FA424C64F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904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230" y="1506541"/>
            <a:ext cx="2400508" cy="2933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10116" y="3048000"/>
            <a:ext cx="5130769" cy="3094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Опције штампања</a:t>
            </a:r>
          </a:p>
        </p:txBody>
      </p:sp>
      <p:sp>
        <p:nvSpPr>
          <p:cNvPr id="191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914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A8A64F-10EC-4CD1-8D75-FD7507A7684F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9149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696" y="1803302"/>
            <a:ext cx="4841710" cy="344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Контрола задатака за штампање</a:t>
            </a:r>
          </a:p>
        </p:txBody>
      </p:sp>
      <p:sp>
        <p:nvSpPr>
          <p:cNvPr id="1925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925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DC4B89-FE33-4A5A-B554-D5426ACA8243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9251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743"/>
          <a:stretch>
            <a:fillRect/>
          </a:stretch>
        </p:blipFill>
        <p:spPr bwMode="auto">
          <a:xfrm>
            <a:off x="1265406" y="2109169"/>
            <a:ext cx="6531573" cy="2954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Уређаји за чување датотека</a:t>
            </a:r>
          </a:p>
        </p:txBody>
      </p:sp>
      <p:sp>
        <p:nvSpPr>
          <p:cNvPr id="1576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7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7E171E-012A-47AC-8A35-BF5DD379599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5770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3252" y="1548101"/>
            <a:ext cx="8040309" cy="461672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Подаци о слободном простору на партицији</a:t>
            </a:r>
            <a:endParaRPr lang="en-US"/>
          </a:p>
        </p:txBody>
      </p:sp>
      <p:sp>
        <p:nvSpPr>
          <p:cNvPr id="1587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8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EF1C1-4C4D-4B65-BC89-81B7A9C9280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587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09861" y="1426381"/>
            <a:ext cx="3045133" cy="44828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приказа датотека - детаљи</a:t>
            </a:r>
            <a:endParaRPr lang="en-US"/>
          </a:p>
        </p:txBody>
      </p:sp>
      <p:sp>
        <p:nvSpPr>
          <p:cNvPr id="1597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97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F31766-2E02-4B77-A843-973A557D0A3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5975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7" name="Picture 6" descr="Description: 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667" y="1308735"/>
            <a:ext cx="1046904" cy="4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Атрибути фолдера</a:t>
            </a:r>
          </a:p>
        </p:txBody>
      </p:sp>
      <p:sp>
        <p:nvSpPr>
          <p:cNvPr id="1617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61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ABA6E2-8D8E-4C2E-8909-941869937E0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617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3028" y="1504950"/>
            <a:ext cx="3437943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опција за приказ фолдера</a:t>
            </a:r>
            <a:endParaRPr lang="en-US"/>
          </a:p>
        </p:txBody>
      </p:sp>
      <p:sp>
        <p:nvSpPr>
          <p:cNvPr id="307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68E70-F99F-43E9-8B07-7EFFF5E00FDD}" type="slidenum">
              <a:rPr lang="en-US"/>
              <a:pPr/>
              <a:t>7</a:t>
            </a:fld>
            <a:endParaRPr lang="en-US"/>
          </a:p>
        </p:txBody>
      </p:sp>
      <p:sp>
        <p:nvSpPr>
          <p:cNvPr id="3079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Медицинска статистика и информатика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приказа скривених података и екстензија фајлова</a:t>
            </a:r>
            <a:endParaRPr lang="en-US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01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2952E-14A8-4EEA-99E9-52E16A9CF800}" type="slidenum">
              <a:rPr lang="en-US"/>
              <a:pPr/>
              <a:t>8</a:t>
            </a:fld>
            <a:endParaRPr lang="en-US"/>
          </a:p>
        </p:txBody>
      </p:sp>
      <p:sp>
        <p:nvSpPr>
          <p:cNvPr id="4103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Медицинска статистика и информатика</a:t>
            </a:r>
            <a:endParaRPr lang="en-US"/>
          </a:p>
        </p:txBody>
      </p:sp>
      <p:pic>
        <p:nvPicPr>
          <p:cNvPr id="8" name="Content Placeholder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52725" y="1605756"/>
            <a:ext cx="36385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Типови датотека</a:t>
            </a:r>
            <a:endParaRPr lang="sr-Latn-C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dirty="0" smtClean="0"/>
          </a:p>
        </p:txBody>
      </p:sp>
      <p:sp>
        <p:nvSpPr>
          <p:cNvPr id="6150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Област бр. 1  © Факултет медицинских наука Универзитета у Крагујевцу</a:t>
            </a:r>
            <a:endParaRPr 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7E5E9-F6AE-4111-B4E1-91908FE664B2}" type="slidenum">
              <a:rPr lang="en-US"/>
              <a:pPr/>
              <a:t>9</a:t>
            </a:fld>
            <a:endParaRPr lang="en-US"/>
          </a:p>
        </p:txBody>
      </p:sp>
      <p:sp>
        <p:nvSpPr>
          <p:cNvPr id="615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sr-Cyrl-RS" smtClean="0"/>
              <a:t>Медицинска статистика и информатика</a:t>
            </a:r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28369"/>
          <a:stretch>
            <a:fillRect/>
          </a:stretch>
        </p:blipFill>
        <p:spPr bwMode="auto">
          <a:xfrm>
            <a:off x="548480" y="1562153"/>
            <a:ext cx="4331337" cy="282877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15209" y="2109458"/>
            <a:ext cx="2809592" cy="380956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210</TotalTime>
  <Words>780</Words>
  <Application>Microsoft Office PowerPoint</Application>
  <PresentationFormat>On-screen Show (4:3)</PresentationFormat>
  <Paragraphs>122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FIT slajd predavanja</vt:lpstr>
      <vt:lpstr>      WINDOWS 10</vt:lpstr>
      <vt:lpstr>Основни елементи прозора</vt:lpstr>
      <vt:lpstr>Уређаји за чување датотека</vt:lpstr>
      <vt:lpstr>Подаци о слободном простору на партицији</vt:lpstr>
      <vt:lpstr>Подешавање приказа датотека - детаљи</vt:lpstr>
      <vt:lpstr>Атрибути фолдера</vt:lpstr>
      <vt:lpstr>Подешавање опција за приказ фолдера</vt:lpstr>
      <vt:lpstr>Одабир приказа скривених података и екстензија фајлова</vt:lpstr>
      <vt:lpstr>Типови датотека</vt:lpstr>
      <vt:lpstr>Типови датотека</vt:lpstr>
      <vt:lpstr>Сортирање фајлова</vt:lpstr>
      <vt:lpstr>Промена назива датотека и директоријума</vt:lpstr>
      <vt:lpstr>Одабир програма за отварање фајла</vt:lpstr>
      <vt:lpstr>Селектовање фајлова који нису један поред другог (Ctrl+одабир), њихово копирање (Ctrl+C) и лепљење (Ctrl+V)</vt:lpstr>
      <vt:lpstr>Брисање фајлова</vt:lpstr>
      <vt:lpstr>Враћање обрисаних фајлова</vt:lpstr>
      <vt:lpstr>Пражњење канте за отпатке</vt:lpstr>
      <vt:lpstr>Подешавање канте за отпатке</vt:lpstr>
      <vt:lpstr>Претрага из старт менија</vt:lpstr>
      <vt:lpstr>Отварање прозора за детаљнију претрагу</vt:lpstr>
      <vt:lpstr>Компресовање фајлова</vt:lpstr>
      <vt:lpstr>Декомпресовање фајлова</vt:lpstr>
      <vt:lpstr>Штампање – приказ активног уређаја</vt:lpstr>
      <vt:lpstr>Опције за штампање – пример MS Word</vt:lpstr>
      <vt:lpstr>Опције штампања</vt:lpstr>
      <vt:lpstr>Контрола задатака за штампање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138</cp:revision>
  <dcterms:created xsi:type="dcterms:W3CDTF">2006-09-26T20:52:51Z</dcterms:created>
  <dcterms:modified xsi:type="dcterms:W3CDTF">2019-09-13T16:24:06Z</dcterms:modified>
</cp:coreProperties>
</file>